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handoutMasterIdLst>
    <p:handoutMasterId r:id="rId16"/>
  </p:handoutMasterIdLst>
  <p:sldIdLst>
    <p:sldId id="286" r:id="rId6"/>
    <p:sldId id="297" r:id="rId7"/>
    <p:sldId id="298" r:id="rId8"/>
    <p:sldId id="292" r:id="rId9"/>
    <p:sldId id="293" r:id="rId10"/>
    <p:sldId id="294" r:id="rId11"/>
    <p:sldId id="295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00" y="32"/>
      </p:cViewPr>
      <p:guideLst>
        <p:guide orient="horz" pos="22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0F2E64-25DB-4C31-B5D7-C2E53C11EC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2155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9455CB-FA98-487A-B4B6-3383FBC87F7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6822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F033-020A-480B-A406-FB86733ADDF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26DD-51A3-476D-AD2B-BDA84E8C86D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67B0-046C-41EE-AE03-6005115E776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C15C-1EF8-4FAC-9455-3DAFB221BAB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B2A6-08C1-4A59-9CA5-4A15BA8AC7F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270-E7BF-49D9-8AD5-4FD4D778497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0609-7201-4C42-A788-E801E9B0093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A180-BC71-48B8-A3E4-AC972B91E02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22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7C25-ED3B-42E7-9DFD-ACABE978EFF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783A-0977-472D-9186-8939A98EBA5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73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437A-0238-43C8-A3B4-710A292E50A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2A35-B537-4B8E-B132-6EC09676FA3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56BF-5CB8-41C3-B32D-3F348E9898E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F601-AECD-40E9-AE12-4EFA0074C7C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DD62-5EA5-4BF8-986D-18EEFF273F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FBC7-F984-40F7-9927-1845B937D4B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476C-07ED-40FE-B453-86209532823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F97E-C376-4D1F-B674-D658DF25D39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2F94-743D-4B76-9A77-1776DF582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AC72-7D34-4AC4-B726-965416BED14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9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A909-AC37-4C3D-AB3B-4EED431D3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D2A3-B0FD-445F-9027-615CA54C35F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F033-020A-480B-A406-FB86733ADDF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26DD-51A3-476D-AD2B-BDA84E8C86D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53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67B0-046C-41EE-AE03-6005115E776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C15C-1EF8-4FAC-9455-3DAFB221BAB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95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B2A6-08C1-4A59-9CA5-4A15BA8AC7F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270-E7BF-49D9-8AD5-4FD4D778497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0609-7201-4C42-A788-E801E9B0093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A180-BC71-48B8-A3E4-AC972B91E02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0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7C25-ED3B-42E7-9DFD-ACABE978EFF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783A-0977-472D-9186-8939A98EBA5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04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437A-0238-43C8-A3B4-710A292E50A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2A35-B537-4B8E-B132-6EC09676FA3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2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56BF-5CB8-41C3-B32D-3F348E9898E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F601-AECD-40E9-AE12-4EFA0074C7C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8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DD62-5EA5-4BF8-986D-18EEFF273F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FBC7-F984-40F7-9927-1845B937D4B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74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476C-07ED-40FE-B453-86209532823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F97E-C376-4D1F-B674-D658DF25D39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2F94-743D-4B76-9A77-1776DF582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AC72-7D34-4AC4-B726-965416BED14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21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A909-AC37-4C3D-AB3B-4EED431D3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D2A3-B0FD-445F-9027-615CA54C35F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30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92E7-787C-4ED6-8E71-445CB7E5C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63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EDC1-4A00-42C1-93C2-2A12B1FD0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99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EFE8-BE7D-4A8F-B3E4-066A83FA5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7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170D-98AA-45F4-B8A7-2C36AE309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25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C2A8-C32F-471B-9F05-C4B2E72B0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8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FD87-02DE-4532-956D-AEE12392A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551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F9A0-97A6-42E6-832A-3041341A2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31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A4D8-66FB-45F8-BB15-46B7829B2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19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C514-25DB-4A92-9295-E861D00DF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001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8D41-C9F8-44CE-AD70-26B994380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742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064A-05CF-40C2-AFFA-06C9B3941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16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52DEE5-35A0-4BE7-8BC6-AFC474240637}" type="datetimeFigureOut">
              <a:rPr lang="vi-VN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23/09/2021</a:t>
            </a:fld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3AEAD7-B3BE-4104-A1C2-7B4A71579F2B}" type="slidenum">
              <a:rPr lang="vi-VN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52DEE5-35A0-4BE7-8BC6-AFC474240637}" type="datetimeFigureOut">
              <a:rPr lang="vi-VN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23/09/2021</a:t>
            </a:fld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3AEAD7-B3BE-4104-A1C2-7B4A71579F2B}" type="slidenum">
              <a:rPr lang="vi-VN" b="1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b="1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1DB888-BD6B-4275-B6FE-1DD9F47C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2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88461" y="1452322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3276600" y="973048"/>
            <a:ext cx="2364105" cy="23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en-US" sz="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11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1699260" y="3810000"/>
            <a:ext cx="5807075" cy="1478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11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 NHÂN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4155" y="80049"/>
            <a:ext cx="6018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rgbClr val="0000FF"/>
                </a:solidFill>
                <a:latin typeface="Tahoma" panose="020B0604030504040204" pitchFamily="34" charset="0"/>
              </a:rPr>
              <a:t>ỦY BAN NHÂN DÂN QUẬN PHÚ NHUẬN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rgbClr val="0000FF"/>
                </a:solidFill>
                <a:latin typeface="Tahoma" panose="020B0604030504040204" pitchFamily="34" charset="0"/>
              </a:rPr>
              <a:t>TRƯỜNG TIỂU HỌC NGUYỄN ĐÌNH CHÍNH</a:t>
            </a:r>
            <a:endParaRPr lang="en-US" b="1" dirty="0">
              <a:solidFill>
                <a:srgbClr val="0000FF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916238" y="5146675"/>
            <a:ext cx="3186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-393700" y="5126038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989638" y="5141913"/>
            <a:ext cx="3186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2514600" y="762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vở cần chuẩn bị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8519"/>
          <a:stretch/>
        </p:blipFill>
        <p:spPr>
          <a:xfrm>
            <a:off x="838200" y="2054644"/>
            <a:ext cx="2209800" cy="2822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4444" r="18520" b="3704"/>
          <a:stretch/>
        </p:blipFill>
        <p:spPr>
          <a:xfrm>
            <a:off x="3810000" y="2209800"/>
            <a:ext cx="2057400" cy="266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77000" y="2142443"/>
            <a:ext cx="2204103" cy="2801714"/>
            <a:chOff x="253914" y="1721879"/>
            <a:chExt cx="1546217" cy="1905002"/>
          </a:xfrm>
        </p:grpSpPr>
        <p:pic>
          <p:nvPicPr>
            <p:cNvPr id="14" name="Picture 4" descr="Exercise Book Clip Art , Transparent Cartoon, Free Cliparts &amp;amp; Silhouettes -  Net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0"/>
            <a:stretch/>
          </p:blipFill>
          <p:spPr bwMode="auto">
            <a:xfrm>
              <a:off x="253914" y="1721879"/>
              <a:ext cx="1546217" cy="190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1766" y="2677250"/>
              <a:ext cx="1126118" cy="74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prstClr val="white"/>
                  </a:solidFill>
                  <a:cs typeface="Arial" panose="020B0604020202020204" pitchFamily="34" charset="0"/>
                </a:rPr>
                <a:t>Vở</a:t>
              </a:r>
              <a:endParaRPr lang="en-US" sz="20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>
                  <a:solidFill>
                    <a:prstClr val="white"/>
                  </a:solidFill>
                  <a:cs typeface="Arial" panose="020B0604020202020204" pitchFamily="34" charset="0"/>
                </a:rPr>
                <a:t>Nháp</a:t>
              </a:r>
              <a:endParaRPr lang="en-US" sz="20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1253"/>
      </p:ext>
    </p:extLst>
  </p:cSld>
  <p:clrMapOvr>
    <a:masterClrMapping/>
  </p:clrMapOvr>
  <p:transition spd="slow" advTm="9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43"/>
          <p:cNvSpPr>
            <a:spLocks noChangeShapeType="1"/>
          </p:cNvSpPr>
          <p:nvPr/>
        </p:nvSpPr>
        <p:spPr bwMode="auto">
          <a:xfrm>
            <a:off x="6400800" y="1524000"/>
            <a:ext cx="0" cy="5334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6583363" y="1222375"/>
            <a:ext cx="22796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1 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2 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3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6643688" y="3082925"/>
            <a:ext cx="150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4</a:t>
            </a:r>
            <a:r>
              <a:rPr lang="vi-V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auto">
          <a:xfrm>
            <a:off x="1726407" y="1127918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lấy một lần ta viết: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49"/>
          <p:cNvSpPr txBox="1">
            <a:spLocks noChangeArrowheads="1"/>
          </p:cNvSpPr>
          <p:nvPr/>
        </p:nvSpPr>
        <p:spPr bwMode="auto">
          <a:xfrm>
            <a:off x="2035430" y="2322851"/>
            <a:ext cx="3997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2 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+ 6  =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6 x 2 = 12</a:t>
            </a:r>
            <a:endParaRPr lang="vi-V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Text Box 50"/>
          <p:cNvSpPr txBox="1">
            <a:spLocks noChangeArrowheads="1"/>
          </p:cNvSpPr>
          <p:nvPr/>
        </p:nvSpPr>
        <p:spPr bwMode="auto">
          <a:xfrm>
            <a:off x="2514600" y="3810000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2 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3 = 6 + 6 + 6 =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6 x 3 = 18</a:t>
            </a:r>
            <a:endParaRPr lang="vi-V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917575"/>
            <a:ext cx="457200" cy="1028700"/>
            <a:chOff x="432" y="1152"/>
            <a:chExt cx="480" cy="576"/>
          </a:xfrm>
        </p:grpSpPr>
        <p:sp>
          <p:nvSpPr>
            <p:cNvPr id="8288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9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90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91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92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93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94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963" y="2324100"/>
            <a:ext cx="457200" cy="914400"/>
            <a:chOff x="432" y="1152"/>
            <a:chExt cx="480" cy="576"/>
          </a:xfrm>
        </p:grpSpPr>
        <p:sp>
          <p:nvSpPr>
            <p:cNvPr id="8281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2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3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4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5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6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7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949325" y="2334714"/>
            <a:ext cx="457200" cy="914400"/>
            <a:chOff x="432" y="1152"/>
            <a:chExt cx="480" cy="576"/>
          </a:xfrm>
        </p:grpSpPr>
        <p:sp>
          <p:nvSpPr>
            <p:cNvPr id="8274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5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6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7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8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9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80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52400" y="3810000"/>
            <a:ext cx="457200" cy="914400"/>
            <a:chOff x="432" y="1152"/>
            <a:chExt cx="480" cy="576"/>
          </a:xfrm>
        </p:grpSpPr>
        <p:sp>
          <p:nvSpPr>
            <p:cNvPr id="8267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8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9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0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1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2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3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38200" y="3810000"/>
            <a:ext cx="457200" cy="914400"/>
            <a:chOff x="432" y="1152"/>
            <a:chExt cx="480" cy="576"/>
          </a:xfrm>
        </p:grpSpPr>
        <p:sp>
          <p:nvSpPr>
            <p:cNvPr id="8260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1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2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3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4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5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6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24000" y="3810000"/>
            <a:ext cx="457200" cy="914400"/>
            <a:chOff x="432" y="1152"/>
            <a:chExt cx="480" cy="576"/>
          </a:xfrm>
        </p:grpSpPr>
        <p:sp>
          <p:nvSpPr>
            <p:cNvPr id="8253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4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5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6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7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8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9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23" name="AutoShape 46"/>
          <p:cNvSpPr>
            <a:spLocks/>
          </p:cNvSpPr>
          <p:nvPr/>
        </p:nvSpPr>
        <p:spPr bwMode="auto">
          <a:xfrm>
            <a:off x="1143000" y="114935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solidFill>
                <a:prstClr val="black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4124" name="AutoShape 47"/>
          <p:cNvSpPr>
            <a:spLocks/>
          </p:cNvSpPr>
          <p:nvPr/>
        </p:nvSpPr>
        <p:spPr bwMode="auto">
          <a:xfrm>
            <a:off x="1659192" y="2308621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solidFill>
                <a:prstClr val="black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4125" name="AutoShape 47"/>
          <p:cNvSpPr>
            <a:spLocks/>
          </p:cNvSpPr>
          <p:nvPr/>
        </p:nvSpPr>
        <p:spPr bwMode="auto">
          <a:xfrm>
            <a:off x="2057400" y="37338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solidFill>
                <a:prstClr val="black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4126" name="Text Box 15"/>
          <p:cNvSpPr txBox="1">
            <a:spLocks noChangeArrowheads="1"/>
          </p:cNvSpPr>
          <p:nvPr/>
        </p:nvSpPr>
        <p:spPr bwMode="auto">
          <a:xfrm>
            <a:off x="-82550" y="5091112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27" name="Text Box 17"/>
          <p:cNvSpPr txBox="1">
            <a:spLocks noChangeArrowheads="1"/>
          </p:cNvSpPr>
          <p:nvPr/>
        </p:nvSpPr>
        <p:spPr bwMode="auto">
          <a:xfrm>
            <a:off x="1984376" y="5452417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28" name="Text Box 16"/>
          <p:cNvSpPr txBox="1">
            <a:spLocks noChangeArrowheads="1"/>
          </p:cNvSpPr>
          <p:nvPr/>
        </p:nvSpPr>
        <p:spPr bwMode="auto">
          <a:xfrm>
            <a:off x="-93661" y="6005909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29" name="Text Box 18"/>
          <p:cNvSpPr txBox="1">
            <a:spLocks noChangeArrowheads="1"/>
          </p:cNvSpPr>
          <p:nvPr/>
        </p:nvSpPr>
        <p:spPr bwMode="auto">
          <a:xfrm>
            <a:off x="97092" y="6381311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</a:p>
        </p:txBody>
      </p:sp>
      <p:sp>
        <p:nvSpPr>
          <p:cNvPr id="4121" name="Text Box 4"/>
          <p:cNvSpPr txBox="1">
            <a:spLocks noChangeArrowheads="1"/>
          </p:cNvSpPr>
          <p:nvPr/>
        </p:nvSpPr>
        <p:spPr bwMode="auto">
          <a:xfrm>
            <a:off x="7814424" y="3109975"/>
            <a:ext cx="711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122" name="Text Box 4"/>
          <p:cNvSpPr txBox="1">
            <a:spLocks noChangeArrowheads="1"/>
          </p:cNvSpPr>
          <p:nvPr/>
        </p:nvSpPr>
        <p:spPr bwMode="auto">
          <a:xfrm>
            <a:off x="7875587" y="3619324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99238" y="3617913"/>
            <a:ext cx="147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5 =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64313" y="4154488"/>
            <a:ext cx="156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 6 =  </a:t>
            </a:r>
            <a:endParaRPr lang="vi-V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75587" y="4156076"/>
            <a:ext cx="72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13525" y="4673600"/>
            <a:ext cx="137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7 =</a:t>
            </a:r>
            <a:r>
              <a:rPr lang="en-US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vi-VN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599238" y="5159375"/>
            <a:ext cx="153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 8</a:t>
            </a:r>
            <a:r>
              <a:rPr lang="vi-V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 </a:t>
            </a:r>
            <a:endParaRPr lang="vi-V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30250" y="5683250"/>
            <a:ext cx="148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 9=  </a:t>
            </a:r>
            <a:endParaRPr lang="vi-V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537325" y="6251977"/>
            <a:ext cx="1546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 x 10=  </a:t>
            </a:r>
            <a:endParaRPr lang="vi-V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30" name="Text Box 4"/>
          <p:cNvSpPr txBox="1">
            <a:spLocks noChangeArrowheads="1"/>
          </p:cNvSpPr>
          <p:nvPr/>
        </p:nvSpPr>
        <p:spPr bwMode="auto">
          <a:xfrm>
            <a:off x="7893888" y="4654550"/>
            <a:ext cx="668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131" name="Text Box 4"/>
          <p:cNvSpPr txBox="1">
            <a:spLocks noChangeArrowheads="1"/>
          </p:cNvSpPr>
          <p:nvPr/>
        </p:nvSpPr>
        <p:spPr bwMode="auto">
          <a:xfrm>
            <a:off x="7898125" y="513992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132" name="Text Box 4"/>
          <p:cNvSpPr txBox="1">
            <a:spLocks noChangeArrowheads="1"/>
          </p:cNvSpPr>
          <p:nvPr/>
        </p:nvSpPr>
        <p:spPr bwMode="auto">
          <a:xfrm>
            <a:off x="7875787" y="5651500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133" name="Text Box 4"/>
          <p:cNvSpPr txBox="1">
            <a:spLocks noChangeArrowheads="1"/>
          </p:cNvSpPr>
          <p:nvPr/>
        </p:nvSpPr>
        <p:spPr bwMode="auto">
          <a:xfrm>
            <a:off x="7862575" y="6195281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2" name="AutoShape 46"/>
          <p:cNvSpPr>
            <a:spLocks/>
          </p:cNvSpPr>
          <p:nvPr/>
        </p:nvSpPr>
        <p:spPr bwMode="auto">
          <a:xfrm>
            <a:off x="8288338" y="1465263"/>
            <a:ext cx="228600" cy="7620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solidFill>
                <a:prstClr val="black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8458200" y="1584325"/>
            <a:ext cx="925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+ 6</a:t>
            </a:r>
          </a:p>
        </p:txBody>
      </p:sp>
      <p:sp>
        <p:nvSpPr>
          <p:cNvPr id="82" name="AutoShape 46"/>
          <p:cNvSpPr>
            <a:spLocks/>
          </p:cNvSpPr>
          <p:nvPr/>
        </p:nvSpPr>
        <p:spPr bwMode="auto">
          <a:xfrm>
            <a:off x="8299450" y="2184400"/>
            <a:ext cx="285750" cy="701675"/>
          </a:xfrm>
          <a:prstGeom prst="rightBrace">
            <a:avLst>
              <a:gd name="adj1" fmla="val 2225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solidFill>
                <a:prstClr val="black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8523288" y="2276475"/>
            <a:ext cx="72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+ 6</a:t>
            </a:r>
          </a:p>
        </p:txBody>
      </p:sp>
      <p:pic>
        <p:nvPicPr>
          <p:cNvPr id="84" name="Picture 97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8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31130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0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4" y="420569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02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50" y="51910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04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88" y="626903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76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23031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99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16" y="253762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01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39" y="467027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03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365998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5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23" y="570388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98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255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0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6417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4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7037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6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20" y="1912144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9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01" y="3151982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1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5183187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3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56" y="42068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5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1" y="6269037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4" descr="PICTUR~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784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0" name="Text Box 4"/>
          <p:cNvSpPr txBox="1">
            <a:spLocks noChangeArrowheads="1"/>
          </p:cNvSpPr>
          <p:nvPr/>
        </p:nvSpPr>
        <p:spPr bwMode="auto">
          <a:xfrm>
            <a:off x="0" y="-41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51" name="Text Box 5"/>
          <p:cNvSpPr txBox="1">
            <a:spLocks noChangeArrowheads="1"/>
          </p:cNvSpPr>
          <p:nvPr/>
        </p:nvSpPr>
        <p:spPr bwMode="auto">
          <a:xfrm>
            <a:off x="3657600" y="3175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2247900" y="437357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14" grpId="0"/>
      <p:bldP spid="4115" grpId="0"/>
      <p:bldP spid="4116" grpId="0"/>
      <p:bldP spid="4123" grpId="0" animBg="1"/>
      <p:bldP spid="4124" grpId="0" animBg="1"/>
      <p:bldP spid="4125" grpId="0" animBg="1"/>
      <p:bldP spid="4126" grpId="0"/>
      <p:bldP spid="4127" grpId="0"/>
      <p:bldP spid="4128" grpId="0"/>
      <p:bldP spid="4129" grpId="0"/>
      <p:bldP spid="4121" grpId="0"/>
      <p:bldP spid="412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4130" grpId="0"/>
      <p:bldP spid="4131" grpId="0"/>
      <p:bldP spid="4132" grpId="0"/>
      <p:bldP spid="4133" grpId="0"/>
      <p:bldP spid="92" grpId="0" animBg="1"/>
      <p:bldP spid="93" grpId="0"/>
      <p:bldP spid="82" grpId="0" animBg="1"/>
      <p:bldP spid="83" grpId="0"/>
      <p:bldP spid="6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Box 2"/>
          <p:cNvSpPr txBox="1"/>
          <p:nvPr/>
        </p:nvSpPr>
        <p:spPr>
          <a:xfrm>
            <a:off x="0" y="477838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nhân 6</a:t>
            </a: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24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785" y="1898650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3200"/>
              <a:t>6 x 1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2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3 =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99970" y="1897958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3200" dirty="0"/>
              <a:t>6 x 9 =</a:t>
            </a:r>
          </a:p>
          <a:p>
            <a:pPr>
              <a:lnSpc>
                <a:spcPct val="180000"/>
              </a:lnSpc>
            </a:pPr>
            <a:r>
              <a:rPr lang="vi-VN" altLang="en-US" sz="3200" dirty="0"/>
              <a:t>6 x 8 =</a:t>
            </a:r>
          </a:p>
          <a:p>
            <a:pPr>
              <a:lnSpc>
                <a:spcPct val="180000"/>
              </a:lnSpc>
            </a:pPr>
            <a:r>
              <a:rPr lang="vi-VN" altLang="en-US" sz="3200" dirty="0"/>
              <a:t>6 x 7 =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72000" y="1917700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3200"/>
              <a:t>6 x 4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5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6 =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923943" y="1897958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3200"/>
              <a:t>0 x   6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  0 =</a:t>
            </a:r>
          </a:p>
          <a:p>
            <a:pPr>
              <a:lnSpc>
                <a:spcPct val="180000"/>
              </a:lnSpc>
            </a:pPr>
            <a:r>
              <a:rPr lang="vi-VN" altLang="en-US" sz="3200"/>
              <a:t>6 x 10 =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464346" y="2149847"/>
            <a:ext cx="50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01750" y="3041332"/>
            <a:ext cx="784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99528" y="3895725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18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481069" y="2204041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54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477260" y="3048000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solidFill>
                  <a:srgbClr val="0000CC"/>
                </a:solidFill>
              </a:rPr>
              <a:t>48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500120" y="3888097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42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708949" y="2143869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24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5708949" y="3048000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30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5726501" y="3902580"/>
            <a:ext cx="909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36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458200" y="2143868"/>
            <a:ext cx="50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8458200" y="3063985"/>
            <a:ext cx="50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363585" y="3940437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60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36816" y="512721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93775-1B52-427E-B05C-F2B3CECCB8CD}"/>
              </a:ext>
            </a:extLst>
          </p:cNvPr>
          <p:cNvSpPr txBox="1"/>
          <p:nvPr/>
        </p:nvSpPr>
        <p:spPr>
          <a:xfrm>
            <a:off x="421958" y="1125223"/>
            <a:ext cx="340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Bài 1: Tính nhẩm: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3" grpId="0"/>
      <p:bldP spid="13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6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24</a:t>
            </a:r>
          </a:p>
        </p:txBody>
      </p:sp>
      <p:sp>
        <p:nvSpPr>
          <p:cNvPr id="56348" name="Text Box 28"/>
          <p:cNvSpPr txBox="1"/>
          <p:nvPr/>
        </p:nvSpPr>
        <p:spPr>
          <a:xfrm>
            <a:off x="2895600" y="2621598"/>
            <a:ext cx="2590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sz="3200" b="1" u="sng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860700" y="3462380"/>
            <a:ext cx="755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túi:     6kg táo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28165" y="4047155"/>
            <a:ext cx="755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túi	: ... kg táo?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33856-77F2-44F2-9BA0-9C9427E9FF59}"/>
              </a:ext>
            </a:extLst>
          </p:cNvPr>
          <p:cNvSpPr txBox="1"/>
          <p:nvPr/>
        </p:nvSpPr>
        <p:spPr>
          <a:xfrm>
            <a:off x="76200" y="1288373"/>
            <a:ext cx="8915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túi có 6kg táo. Hỏi 3 túi như thế có tất cả bao nhiêu ki-lô-gam táo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0517E-7197-4E4F-B388-7CBBF992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0" y="4213246"/>
            <a:ext cx="1469263" cy="2584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8" grpId="0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nhân 6</a:t>
            </a: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24</a:t>
            </a:r>
          </a:p>
        </p:txBody>
      </p:sp>
      <p:sp>
        <p:nvSpPr>
          <p:cNvPr id="56348" name="Text Box 28"/>
          <p:cNvSpPr txBox="1"/>
          <p:nvPr/>
        </p:nvSpPr>
        <p:spPr>
          <a:xfrm>
            <a:off x="3200400" y="2635568"/>
            <a:ext cx="2590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3600" b="1" i="1" u="sng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9"/>
          <p:cNvSpPr txBox="1"/>
          <p:nvPr/>
        </p:nvSpPr>
        <p:spPr>
          <a:xfrm>
            <a:off x="228600" y="3305557"/>
            <a:ext cx="9124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táo 3 túi có tất cả là :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/>
          <p:nvPr/>
        </p:nvSpPr>
        <p:spPr>
          <a:xfrm>
            <a:off x="1642745" y="4100195"/>
            <a:ext cx="58585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3 = 18 (kg)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1"/>
          <p:cNvSpPr txBox="1"/>
          <p:nvPr/>
        </p:nvSpPr>
        <p:spPr>
          <a:xfrm>
            <a:off x="1731962" y="4890428"/>
            <a:ext cx="5680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18 kg táo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B2D53-C701-4E91-BAB0-815AB98FC362}"/>
              </a:ext>
            </a:extLst>
          </p:cNvPr>
          <p:cNvSpPr txBox="1"/>
          <p:nvPr/>
        </p:nvSpPr>
        <p:spPr>
          <a:xfrm>
            <a:off x="228600" y="1472566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túi có 6kg táo. Hỏi 3 túi như thế có tất cả bao nhiêu ki-lô-gam táo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77738-9860-4711-BC01-C815DA9F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0" y="4202972"/>
            <a:ext cx="1469263" cy="2584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8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nhân 6</a:t>
            </a: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24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1000" y="2895600"/>
            <a:ext cx="838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46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2794000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34200" y="2794000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2793365"/>
            <a:ext cx="0" cy="203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228600" y="3124200"/>
            <a:ext cx="317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latin typeface=".VnAvant" panose="020B7200000000000000" charset="0"/>
                <a:cs typeface=".VnAvant" panose="020B7200000000000000" charset="0"/>
              </a:rPr>
              <a:t>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08050" y="3124200"/>
            <a:ext cx="317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latin typeface=".VnAvant" panose="020B7200000000000000" charset="0"/>
                <a:cs typeface=".VnAvant" panose="020B7200000000000000" charset="0"/>
              </a:rPr>
              <a:t>6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23837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latin typeface=".VnAvant" panose="020B7200000000000000" charset="0"/>
                <a:cs typeface=".VnAvant" panose="020B7200000000000000" charset="0"/>
              </a:rPr>
              <a:t>18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68617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latin typeface=".VnAvant" panose="020B7200000000000000" charset="0"/>
                <a:cs typeface=".VnAvant" panose="020B7200000000000000" charset="0"/>
              </a:rPr>
              <a:t>30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66559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latin typeface=".VnAvant" panose="020B7200000000000000" charset="0"/>
                <a:cs typeface=".VnAvant" panose="020B7200000000000000" charset="0"/>
              </a:rPr>
              <a:t>54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475740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12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92163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24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45071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36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521525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42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5896610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48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7342505" y="3124200"/>
            <a:ext cx="55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60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480502" y="4606625"/>
            <a:ext cx="2620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  </a:t>
            </a:r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6 + 6 = 12</a:t>
            </a:r>
            <a:endParaRPr lang="vi-VN" altLang="en-US" sz="3600" b="1" dirty="0">
              <a:solidFill>
                <a:srgbClr val="0000CC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4005412" y="4741390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18 + 6 = 24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550242" y="5295599"/>
            <a:ext cx="262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30 + 6 = 36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4000115" y="5320555"/>
            <a:ext cx="262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36 + 6 = 42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703502" y="4710568"/>
            <a:ext cx="262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42 + 6 = 48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6695561" y="5300007"/>
            <a:ext cx="262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00CC"/>
                </a:solidFill>
                <a:latin typeface=".VnAvant" panose="020B7200000000000000" charset="0"/>
                <a:cs typeface=".VnAvant" panose="020B7200000000000000" charset="0"/>
              </a:rPr>
              <a:t>54 + 6 = 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6808F9-9CCB-402C-883A-9AE2D3AA5264}"/>
              </a:ext>
            </a:extLst>
          </p:cNvPr>
          <p:cNvSpPr txBox="1"/>
          <p:nvPr/>
        </p:nvSpPr>
        <p:spPr>
          <a:xfrm>
            <a:off x="1" y="1305659"/>
            <a:ext cx="9143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Đếm thêm 6 rồi viết số thích hợp vào dưới mỗi vạch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4DFEC-5CB8-4230-AB07-D9571C09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4" y="4190922"/>
            <a:ext cx="1469263" cy="2584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-448638" y="2511601"/>
            <a:ext cx="8969375" cy="18347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</a:t>
            </a:r>
            <a:r>
              <a:rPr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TẬP/SGK/20</a:t>
            </a: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  <a:buNone/>
            </a:pPr>
            <a:endParaRPr lang="vi-VN" sz="3600" b="1" i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14176-B4D8-4CBE-998B-911AEB696C75}"/>
              </a:ext>
            </a:extLst>
          </p:cNvPr>
          <p:cNvSpPr txBox="1"/>
          <p:nvPr/>
        </p:nvSpPr>
        <p:spPr>
          <a:xfrm>
            <a:off x="-381000" y="8382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6A7FE-6099-4806-A409-34BBC9D4506C}"/>
              </a:ext>
            </a:extLst>
          </p:cNvPr>
          <p:cNvSpPr txBox="1"/>
          <p:nvPr/>
        </p:nvSpPr>
        <p:spPr>
          <a:xfrm>
            <a:off x="457200" y="1644122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Các em học thuộc và dò lại bảng nhân 6</a:t>
            </a:r>
            <a:endParaRPr lang="en-US" sz="36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70E8C-FB2F-4730-B13B-2B4DE879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42561"/>
            <a:ext cx="1469263" cy="2584928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089660" y="798830"/>
            <a:ext cx="6964043" cy="3115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</a:t>
            </a: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MỚI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sp>
        <p:nvSpPr>
          <p:cNvPr id="77830" name="Rectangle 43015"/>
          <p:cNvSpPr/>
          <p:nvPr/>
        </p:nvSpPr>
        <p:spPr>
          <a:xfrm>
            <a:off x="2828925" y="5235575"/>
            <a:ext cx="3400425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operH" panose="020B7200000000000000" charset="0"/>
                <a:ea typeface=".VnCooperH" panose="020B7200000000000000" charset="0"/>
              </a:rPr>
              <a:t>Good bye!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503</Words>
  <Application>Microsoft Office PowerPoint</Application>
  <PresentationFormat>On-screen Show (4:3)</PresentationFormat>
  <Paragraphs>122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.VnAvant</vt:lpstr>
      <vt:lpstr>.VnCooperH</vt:lpstr>
      <vt:lpstr>.VnTime</vt:lpstr>
      <vt:lpstr>Arial</vt:lpstr>
      <vt:lpstr>Calibri</vt:lpstr>
      <vt:lpstr>Calibri Light</vt:lpstr>
      <vt:lpstr>Tahoma</vt:lpstr>
      <vt:lpstr>Times New Roman</vt:lpstr>
      <vt:lpstr>Trebuchet MS</vt:lpstr>
      <vt:lpstr>Office Theme</vt:lpstr>
      <vt:lpstr>1_Office Theme</vt:lpstr>
      <vt:lpstr>Custom Design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Tieu hoc TT</dc:creator>
  <cp:lastModifiedBy>DELL</cp:lastModifiedBy>
  <cp:revision>77</cp:revision>
  <dcterms:created xsi:type="dcterms:W3CDTF">2002-10-16T00:01:30Z</dcterms:created>
  <dcterms:modified xsi:type="dcterms:W3CDTF">2021-09-23T10:35:36Z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8D822E7927A24FB48DC2EA2C81D38B5B</vt:lpwstr>
  </property>
  <property fmtid="{D5CDD505-2E9C-101B-9397-08002B2CF9AE}" pid="3" name="KSOProductBuildVer">
    <vt:lpwstr>1033-11.2.0.10265</vt:lpwstr>
  </property>
</Properties>
</file>